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8" r:id="rId3"/>
    <p:sldId id="261" r:id="rId4"/>
    <p:sldId id="263" r:id="rId5"/>
    <p:sldId id="262" r:id="rId6"/>
    <p:sldId id="264" r:id="rId7"/>
    <p:sldId id="265" r:id="rId8"/>
    <p:sldId id="268" r:id="rId9"/>
    <p:sldId id="270" r:id="rId10"/>
    <p:sldId id="267" r:id="rId11"/>
    <p:sldId id="272" r:id="rId12"/>
    <p:sldId id="271" r:id="rId13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7"/>
    <p:restoredTop sz="94617"/>
  </p:normalViewPr>
  <p:slideViewPr>
    <p:cSldViewPr snapToGrid="0" snapToObjects="1">
      <p:cViewPr>
        <p:scale>
          <a:sx n="90" d="100"/>
          <a:sy n="90" d="100"/>
        </p:scale>
        <p:origin x="448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FFCBDB-79A5-8240-9CB0-430905C21393}" type="datetimeFigureOut">
              <a:rPr lang="en-US" smtClean="0"/>
              <a:t>4/12/19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885626-C0E6-6C4D-91DB-9674D8E1A68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56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885626-C0E6-6C4D-91DB-9674D8E1A68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4E5BA-DD66-1141-9442-00A8DD4D78A0}" type="datetime1">
              <a:rPr lang="es-ES" smtClean="0"/>
              <a:t>12/4/19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72351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8AD139-618E-324A-92B5-F20AE6F5795B}" type="datetime1">
              <a:rPr lang="es-ES" smtClean="0"/>
              <a:t>12/4/19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831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B4FF0-9C90-CE4D-93EA-83089A61822C}" type="datetime1">
              <a:rPr lang="es-ES" smtClean="0"/>
              <a:t>12/4/19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24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C09E69-EA09-6E49-9F73-AA5D2E90AE96}" type="datetime1">
              <a:rPr lang="es-ES" smtClean="0"/>
              <a:t>12/4/19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613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A4333-357F-6B49-A6D6-89A2F6857E9D}" type="datetime1">
              <a:rPr lang="es-ES" smtClean="0"/>
              <a:t>12/4/19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625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61EAE9-1F8B-E547-B3E5-52646ED58CBC}" type="datetime1">
              <a:rPr lang="es-ES" smtClean="0"/>
              <a:t>12/4/19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560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B957C4-3733-3C43-9CCA-A761368CEFB8}" type="datetime1">
              <a:rPr lang="es-ES" smtClean="0"/>
              <a:t>12/4/19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608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091EE7-5D0E-054C-A1AC-652963437199}" type="datetime1">
              <a:rPr lang="es-ES" smtClean="0"/>
              <a:t>12/4/19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6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7C023-0A77-E644-B9AE-EFEFC32D14FC}" type="datetime1">
              <a:rPr lang="es-ES" smtClean="0"/>
              <a:t>12/4/19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330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95A4B0-407F-8C47-BF72-723ACD741EF8}" type="datetime1">
              <a:rPr lang="es-ES" smtClean="0"/>
              <a:t>12/4/19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209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EB6FBB-7B06-AE42-95BD-F6EFB13621F0}" type="datetime1">
              <a:rPr lang="es-ES" smtClean="0"/>
              <a:t>12/4/19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8600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Clic para editar título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A22AD3-662F-6F45-9FD4-118FF4DFA1BB}" type="datetime1">
              <a:rPr lang="es-ES" smtClean="0"/>
              <a:t>12/4/19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61B5C-6770-A94F-86E1-8881022F80F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8478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354843"/>
            <a:ext cx="9144000" cy="1719618"/>
          </a:xfrm>
        </p:spPr>
        <p:txBody>
          <a:bodyPr>
            <a:normAutofit/>
          </a:bodyPr>
          <a:lstStyle/>
          <a:p>
            <a:r>
              <a:rPr lang="en-US" sz="4800" dirty="0" smtClean="0"/>
              <a:t>Lab 1</a:t>
            </a:r>
            <a:endParaRPr lang="en-US" sz="48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4667534"/>
            <a:ext cx="9144000" cy="590266"/>
          </a:xfrm>
        </p:spPr>
        <p:txBody>
          <a:bodyPr>
            <a:normAutofit/>
          </a:bodyPr>
          <a:lstStyle/>
          <a:p>
            <a:r>
              <a:rPr lang="en-US" sz="2800" dirty="0" err="1" smtClean="0"/>
              <a:t>Dra</a:t>
            </a:r>
            <a:r>
              <a:rPr lang="en-US" sz="2800" dirty="0" smtClean="0"/>
              <a:t> Lorena Recalde</a:t>
            </a:r>
          </a:p>
          <a:p>
            <a:endParaRPr lang="en-US" sz="2800" dirty="0"/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1255558" y="2324314"/>
            <a:ext cx="9680883" cy="1539921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5400" dirty="0" smtClean="0"/>
              <a:t>Instalación </a:t>
            </a:r>
            <a:r>
              <a:rPr lang="es-ES" sz="5400" smtClean="0"/>
              <a:t>e Introducción a Oracle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18932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92313"/>
          </a:xfrm>
        </p:spPr>
        <p:txBody>
          <a:bodyPr/>
          <a:lstStyle/>
          <a:p>
            <a:r>
              <a:rPr lang="es-ES" dirty="0" smtClean="0"/>
              <a:t>Una vez finalizada la instalación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10</a:t>
            </a:fld>
            <a:endParaRPr lang="en-US" sz="16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9800" y="2100262"/>
            <a:ext cx="4073940" cy="3100388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5314950" y="3657600"/>
            <a:ext cx="24352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** Run as Administrator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6199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11</a:t>
            </a:fld>
            <a:endParaRPr lang="en-US" sz="1600" dirty="0"/>
          </a:p>
        </p:txBody>
      </p:sp>
      <p:sp>
        <p:nvSpPr>
          <p:cNvPr id="2" name="Rectángulo redondeado 1"/>
          <p:cNvSpPr/>
          <p:nvPr/>
        </p:nvSpPr>
        <p:spPr>
          <a:xfrm>
            <a:off x="6829425" y="3857625"/>
            <a:ext cx="1585913" cy="67151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8" y="1199058"/>
            <a:ext cx="7186612" cy="4337865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2143125" y="528638"/>
            <a:ext cx="5043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Pss</a:t>
            </a:r>
            <a:r>
              <a:rPr lang="en-US" dirty="0" smtClean="0"/>
              <a:t>: tiger (</a:t>
            </a:r>
            <a:r>
              <a:rPr lang="en-US" dirty="0" err="1" smtClean="0"/>
              <a:t>despu</a:t>
            </a:r>
            <a:r>
              <a:rPr lang="es-ES" dirty="0" err="1" smtClean="0"/>
              <a:t>és</a:t>
            </a:r>
            <a:r>
              <a:rPr lang="es-ES" dirty="0" smtClean="0"/>
              <a:t> uno puede cambiar el </a:t>
            </a:r>
            <a:r>
              <a:rPr lang="es-ES" dirty="0" err="1" smtClean="0"/>
              <a:t>password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7246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12</a:t>
            </a:fld>
            <a:endParaRPr lang="en-US" sz="1600" dirty="0"/>
          </a:p>
        </p:txBody>
      </p:sp>
      <p:sp>
        <p:nvSpPr>
          <p:cNvPr id="12" name="CuadroTexto 11"/>
          <p:cNvSpPr txBox="1"/>
          <p:nvPr/>
        </p:nvSpPr>
        <p:spPr>
          <a:xfrm>
            <a:off x="1543050" y="885825"/>
            <a:ext cx="37586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elect * from tab;</a:t>
            </a: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s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elect * from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dept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;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874919" y="4240301"/>
            <a:ext cx="1109800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CREATE USER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put_here_the_user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IDENTIFIED BY </a:t>
            </a:r>
            <a:endParaRPr lang="en-US" sz="24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put_here_the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_password;</a:t>
            </a:r>
          </a:p>
          <a:p>
            <a:endParaRPr lang="en-US" sz="2400" dirty="0" smtClean="0">
              <a:latin typeface="Courier" charset="0"/>
              <a:ea typeface="Courier" charset="0"/>
              <a:cs typeface="Courier" charset="0"/>
            </a:endParaRPr>
          </a:p>
          <a:p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GRANT ALL PRIVILEGES TO </a:t>
            </a:r>
            <a:r>
              <a:rPr lang="en-US" sz="2400" dirty="0" err="1" smtClean="0">
                <a:latin typeface="Courier" charset="0"/>
                <a:ea typeface="Courier" charset="0"/>
                <a:cs typeface="Courier" charset="0"/>
              </a:rPr>
              <a:t>put_here_the_user</a:t>
            </a:r>
            <a:r>
              <a:rPr lang="en-US" sz="2400" dirty="0" smtClean="0">
                <a:latin typeface="Courier" charset="0"/>
                <a:ea typeface="Courier" charset="0"/>
                <a:cs typeface="Courier" charset="0"/>
              </a:rPr>
              <a:t>;</a:t>
            </a:r>
            <a:endParaRPr lang="en-US" sz="2400" dirty="0">
              <a:latin typeface="Courier" charset="0"/>
              <a:ea typeface="Courier" charset="0"/>
              <a:cs typeface="Courier" charset="0"/>
            </a:endParaRPr>
          </a:p>
        </p:txBody>
      </p:sp>
      <p:sp>
        <p:nvSpPr>
          <p:cNvPr id="16" name="CuadroTexto 15"/>
          <p:cNvSpPr txBox="1"/>
          <p:nvPr/>
        </p:nvSpPr>
        <p:spPr>
          <a:xfrm>
            <a:off x="1014413" y="2731215"/>
            <a:ext cx="80373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Loguearse</a:t>
            </a:r>
            <a:r>
              <a:rPr lang="en-US" sz="2400" dirty="0" smtClean="0"/>
              <a:t> </a:t>
            </a:r>
            <a:r>
              <a:rPr lang="en-US" sz="2400" dirty="0" err="1" smtClean="0"/>
              <a:t>como</a:t>
            </a:r>
            <a:r>
              <a:rPr lang="en-US" sz="2400" dirty="0" smtClean="0"/>
              <a:t> </a:t>
            </a:r>
            <a:r>
              <a:rPr lang="en-US" sz="2400" dirty="0" err="1" smtClean="0"/>
              <a:t>dbAdmin</a:t>
            </a:r>
            <a:r>
              <a:rPr lang="en-US" sz="2400" dirty="0" smtClean="0"/>
              <a:t> (SYS user, with </a:t>
            </a:r>
            <a:r>
              <a:rPr lang="en-US" sz="2400" dirty="0" err="1" smtClean="0"/>
              <a:t>pss</a:t>
            </a:r>
            <a:r>
              <a:rPr lang="en-US" sz="2400" dirty="0" smtClean="0"/>
              <a:t> </a:t>
            </a:r>
            <a:r>
              <a:rPr lang="en-US" sz="2400" dirty="0" err="1" smtClean="0"/>
              <a:t>sys_password</a:t>
            </a:r>
            <a:r>
              <a:rPr lang="en-US" sz="2400" dirty="0" smtClean="0"/>
              <a:t>) </a:t>
            </a:r>
            <a:r>
              <a:rPr lang="en-US" sz="2400" dirty="0" err="1" smtClean="0"/>
              <a:t>Ej</a:t>
            </a:r>
            <a:r>
              <a:rPr lang="en-US" sz="2400" dirty="0" smtClean="0"/>
              <a:t>:</a:t>
            </a:r>
          </a:p>
          <a:p>
            <a:endParaRPr lang="en-US" sz="2400" dirty="0"/>
          </a:p>
        </p:txBody>
      </p:sp>
      <p:pic>
        <p:nvPicPr>
          <p:cNvPr id="17" name="Imagen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412" y="3395461"/>
            <a:ext cx="4157449" cy="713139"/>
          </a:xfrm>
          <a:prstGeom prst="rect">
            <a:avLst/>
          </a:prstGeom>
        </p:spPr>
      </p:pic>
      <p:sp>
        <p:nvSpPr>
          <p:cNvPr id="2" name="CuadroTexto 1"/>
          <p:cNvSpPr txBox="1"/>
          <p:nvPr/>
        </p:nvSpPr>
        <p:spPr>
          <a:xfrm>
            <a:off x="1543050" y="1689934"/>
            <a:ext cx="45974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</a:rPr>
              <a:t>** </a:t>
            </a:r>
            <a:r>
              <a:rPr lang="en-US" sz="2800" dirty="0" err="1" smtClean="0">
                <a:solidFill>
                  <a:srgbClr val="FF0000"/>
                </a:solidFill>
              </a:rPr>
              <a:t>Ejecutar</a:t>
            </a:r>
            <a:r>
              <a:rPr lang="en-US" sz="2800" dirty="0" smtClean="0">
                <a:solidFill>
                  <a:srgbClr val="FF0000"/>
                </a:solidFill>
              </a:rPr>
              <a:t> </a:t>
            </a:r>
            <a:r>
              <a:rPr lang="en-US" sz="2800" dirty="0" err="1" smtClean="0">
                <a:solidFill>
                  <a:srgbClr val="FF0000"/>
                </a:solidFill>
              </a:rPr>
              <a:t>operaciones</a:t>
            </a:r>
            <a:r>
              <a:rPr lang="en-US" sz="2800" dirty="0" smtClean="0">
                <a:solidFill>
                  <a:srgbClr val="FF0000"/>
                </a:solidFill>
              </a:rPr>
              <a:t> CRUD</a:t>
            </a:r>
            <a:endParaRPr lang="en-US" sz="2800" dirty="0">
              <a:solidFill>
                <a:srgbClr val="FF0000"/>
              </a:solidFill>
            </a:endParaRPr>
          </a:p>
        </p:txBody>
      </p:sp>
      <p:cxnSp>
        <p:nvCxnSpPr>
          <p:cNvPr id="6" name="Conector recto 5"/>
          <p:cNvCxnSpPr/>
          <p:nvPr/>
        </p:nvCxnSpPr>
        <p:spPr>
          <a:xfrm>
            <a:off x="1014413" y="2557463"/>
            <a:ext cx="7138987" cy="4286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646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69961" y="2371346"/>
            <a:ext cx="3419901" cy="1325563"/>
          </a:xfrm>
        </p:spPr>
        <p:txBody>
          <a:bodyPr/>
          <a:lstStyle/>
          <a:p>
            <a:pPr algn="ctr"/>
            <a:r>
              <a:rPr lang="en-US" dirty="0" err="1" smtClean="0"/>
              <a:t>Formato</a:t>
            </a:r>
            <a:r>
              <a:rPr lang="en-US" dirty="0" smtClean="0"/>
              <a:t> de </a:t>
            </a:r>
            <a:r>
              <a:rPr lang="en-US" dirty="0" err="1" smtClean="0"/>
              <a:t>Informe</a:t>
            </a:r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>
          <a:xfrm>
            <a:off x="26194" y="6356350"/>
            <a:ext cx="4114800" cy="365125"/>
          </a:xfrm>
        </p:spPr>
        <p:txBody>
          <a:bodyPr/>
          <a:lstStyle/>
          <a:p>
            <a:r>
              <a:rPr lang="en-US" sz="1400" smtClean="0"/>
              <a:t>EPN - Lorena Recalde</a:t>
            </a:r>
            <a:endParaRPr lang="en-US" sz="140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400" smtClean="0"/>
              <a:t>2</a:t>
            </a:fld>
            <a:endParaRPr lang="en-US" sz="1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2026" y="84655"/>
            <a:ext cx="4719765" cy="6636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4462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Temas</a:t>
            </a:r>
            <a:r>
              <a:rPr lang="en-US" dirty="0" smtClean="0"/>
              <a:t> a </a:t>
            </a:r>
            <a:r>
              <a:rPr lang="en-US" dirty="0" err="1" smtClean="0"/>
              <a:t>consultar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Requisitos</a:t>
            </a:r>
            <a:r>
              <a:rPr lang="en-US" dirty="0" smtClean="0"/>
              <a:t> de HW para la </a:t>
            </a:r>
            <a:r>
              <a:rPr lang="en-US" dirty="0" err="1" smtClean="0"/>
              <a:t>instalac</a:t>
            </a:r>
            <a:r>
              <a:rPr lang="es-ES" dirty="0" err="1" smtClean="0"/>
              <a:t>ión</a:t>
            </a:r>
            <a:r>
              <a:rPr lang="es-ES" dirty="0" smtClean="0"/>
              <a:t> de Oracle (cuadro comparativo) 10g, 11g y 12c.</a:t>
            </a:r>
          </a:p>
          <a:p>
            <a:r>
              <a:rPr lang="es-ES" dirty="0" smtClean="0"/>
              <a:t>Tipos de instalación de Oracle (</a:t>
            </a:r>
            <a:r>
              <a:rPr lang="en-US" dirty="0"/>
              <a:t>Enterprise </a:t>
            </a:r>
            <a:r>
              <a:rPr lang="en-US" dirty="0" smtClean="0"/>
              <a:t>Edition, Standard Edition, etc.</a:t>
            </a:r>
            <a:r>
              <a:rPr lang="es-ES" dirty="0" smtClean="0"/>
              <a:t>)</a:t>
            </a:r>
          </a:p>
          <a:p>
            <a:r>
              <a:rPr lang="es-ES" dirty="0" smtClean="0"/>
              <a:t>Qué es SQL Plus</a:t>
            </a:r>
          </a:p>
          <a:p>
            <a:r>
              <a:rPr lang="es-ES" dirty="0" smtClean="0"/>
              <a:t>Qué es el Oracle Net Manager</a:t>
            </a:r>
          </a:p>
          <a:p>
            <a:r>
              <a:rPr lang="es-ES" dirty="0" smtClean="0"/>
              <a:t>SYS y SYSTEM </a:t>
            </a:r>
            <a:r>
              <a:rPr lang="es-ES" dirty="0" err="1" smtClean="0"/>
              <a:t>users</a:t>
            </a:r>
            <a:r>
              <a:rPr lang="es-ES" dirty="0" smtClean="0"/>
              <a:t> en Oracle</a:t>
            </a:r>
          </a:p>
          <a:p>
            <a:endParaRPr lang="es-ES" dirty="0" smtClean="0"/>
          </a:p>
          <a:p>
            <a:endParaRPr lang="en-U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3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65787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992313"/>
          </a:xfrm>
        </p:spPr>
        <p:txBody>
          <a:bodyPr/>
          <a:lstStyle/>
          <a:p>
            <a:r>
              <a:rPr lang="en-US" dirty="0" smtClean="0"/>
              <a:t>Al </a:t>
            </a:r>
            <a:r>
              <a:rPr lang="en-US" dirty="0" err="1" smtClean="0"/>
              <a:t>momento</a:t>
            </a:r>
            <a:r>
              <a:rPr lang="en-US" dirty="0" smtClean="0"/>
              <a:t> de la </a:t>
            </a:r>
            <a:r>
              <a:rPr lang="en-US" dirty="0" err="1" smtClean="0"/>
              <a:t>instalaci</a:t>
            </a:r>
            <a:r>
              <a:rPr lang="es-ES" dirty="0" err="1" smtClean="0"/>
              <a:t>ón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3043237"/>
            <a:ext cx="10515600" cy="14763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La </a:t>
            </a:r>
            <a:r>
              <a:rPr lang="en-US" dirty="0" err="1"/>
              <a:t>creación</a:t>
            </a:r>
            <a:r>
              <a:rPr lang="en-US" dirty="0"/>
              <a:t> de la base de </a:t>
            </a:r>
            <a:r>
              <a:rPr lang="en-US" dirty="0" err="1"/>
              <a:t>datos</a:t>
            </a:r>
            <a:r>
              <a:rPr lang="en-US" dirty="0"/>
              <a:t> de </a:t>
            </a:r>
            <a:r>
              <a:rPr lang="en-US" dirty="0" err="1"/>
              <a:t>inicio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buena</a:t>
            </a:r>
            <a:r>
              <a:rPr lang="en-US" dirty="0"/>
              <a:t> </a:t>
            </a:r>
            <a:r>
              <a:rPr lang="en-US" dirty="0" err="1"/>
              <a:t>manera</a:t>
            </a:r>
            <a:r>
              <a:rPr lang="en-US" dirty="0"/>
              <a:t> de </a:t>
            </a:r>
            <a:r>
              <a:rPr lang="en-US" dirty="0" err="1"/>
              <a:t>asegurarse</a:t>
            </a:r>
            <a:r>
              <a:rPr lang="en-US" dirty="0"/>
              <a:t> de </a:t>
            </a:r>
            <a:r>
              <a:rPr lang="en-US" dirty="0" err="1"/>
              <a:t>que</a:t>
            </a:r>
            <a:r>
              <a:rPr lang="en-US" dirty="0"/>
              <a:t> el </a:t>
            </a:r>
            <a:r>
              <a:rPr lang="en-US" dirty="0" err="1"/>
              <a:t>entorno</a:t>
            </a:r>
            <a:r>
              <a:rPr lang="en-US" dirty="0"/>
              <a:t> del </a:t>
            </a:r>
            <a:r>
              <a:rPr lang="en-US" dirty="0" err="1"/>
              <a:t>servidor</a:t>
            </a:r>
            <a:r>
              <a:rPr lang="en-US" dirty="0"/>
              <a:t> </a:t>
            </a:r>
            <a:r>
              <a:rPr lang="en-US" dirty="0" err="1"/>
              <a:t>esté</a:t>
            </a:r>
            <a:r>
              <a:rPr lang="en-US" dirty="0"/>
              <a:t> </a:t>
            </a:r>
            <a:r>
              <a:rPr lang="en-US" dirty="0" err="1"/>
              <a:t>configurado</a:t>
            </a:r>
            <a:r>
              <a:rPr lang="en-US" dirty="0"/>
              <a:t> </a:t>
            </a:r>
            <a:r>
              <a:rPr lang="en-US" dirty="0" err="1"/>
              <a:t>correctamente</a:t>
            </a:r>
            <a:r>
              <a:rPr lang="en-US" dirty="0"/>
              <a:t>, </a:t>
            </a:r>
            <a:r>
              <a:rPr lang="en-US" dirty="0" err="1"/>
              <a:t>así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de </a:t>
            </a:r>
            <a:r>
              <a:rPr lang="en-US" dirty="0" err="1"/>
              <a:t>revisar</a:t>
            </a:r>
            <a:r>
              <a:rPr lang="en-US" dirty="0"/>
              <a:t> </a:t>
            </a:r>
            <a:r>
              <a:rPr lang="en-US" dirty="0" err="1"/>
              <a:t>cualquier</a:t>
            </a:r>
            <a:r>
              <a:rPr lang="en-US" dirty="0"/>
              <a:t> </a:t>
            </a:r>
            <a:r>
              <a:rPr lang="en-US" dirty="0" err="1"/>
              <a:t>característica</a:t>
            </a:r>
            <a:r>
              <a:rPr lang="en-US" dirty="0"/>
              <a:t> </a:t>
            </a:r>
            <a:r>
              <a:rPr lang="en-US" dirty="0" err="1"/>
              <a:t>nueva</a:t>
            </a:r>
            <a:r>
              <a:rPr lang="en-US" dirty="0"/>
              <a:t> de la base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smtClean="0"/>
              <a:t>Oracle (</a:t>
            </a:r>
            <a:r>
              <a:rPr lang="en-US" dirty="0" err="1" smtClean="0"/>
              <a:t>orcl</a:t>
            </a:r>
            <a:r>
              <a:rPr lang="en-US" dirty="0" smtClean="0"/>
              <a:t>, </a:t>
            </a:r>
            <a:r>
              <a:rPr lang="en-US" dirty="0" err="1" smtClean="0"/>
              <a:t>pss</a:t>
            </a:r>
            <a:r>
              <a:rPr lang="en-US" dirty="0" smtClean="0"/>
              <a:t>: </a:t>
            </a:r>
            <a:r>
              <a:rPr lang="en-US" dirty="0" err="1" smtClean="0"/>
              <a:t>orcl</a:t>
            </a:r>
            <a:r>
              <a:rPr lang="en-US" dirty="0" smtClean="0"/>
              <a:t>).</a:t>
            </a:r>
          </a:p>
          <a:p>
            <a:endParaRPr lang="es-ES" dirty="0" smtClean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4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77847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5</a:t>
            </a:fld>
            <a:endParaRPr lang="en-US" sz="16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806450"/>
            <a:ext cx="9791700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573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6</a:t>
            </a:fld>
            <a:endParaRPr lang="en-US" sz="1600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5225" y="442913"/>
            <a:ext cx="9977174" cy="56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9768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7</a:t>
            </a:fld>
            <a:endParaRPr lang="en-US" sz="16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424" y="585788"/>
            <a:ext cx="9801735" cy="549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7112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8</a:t>
            </a:fld>
            <a:endParaRPr lang="en-US" sz="16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558800"/>
            <a:ext cx="9626600" cy="5219700"/>
          </a:xfrm>
          <a:prstGeom prst="rect">
            <a:avLst/>
          </a:prstGeom>
        </p:spPr>
      </p:pic>
      <p:sp>
        <p:nvSpPr>
          <p:cNvPr id="2" name="Rectángulo redondeado 1"/>
          <p:cNvSpPr/>
          <p:nvPr/>
        </p:nvSpPr>
        <p:spPr>
          <a:xfrm>
            <a:off x="6829425" y="3857625"/>
            <a:ext cx="1585913" cy="67151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328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EPN - Lorena Recalde</a:t>
            </a:r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61B5C-6770-A94F-86E1-8881022F80FB}" type="slidenum">
              <a:rPr lang="en-US" sz="1600" smtClean="0"/>
              <a:t>9</a:t>
            </a:fld>
            <a:endParaRPr lang="en-US" sz="1600" dirty="0"/>
          </a:p>
        </p:txBody>
      </p:sp>
      <p:sp>
        <p:nvSpPr>
          <p:cNvPr id="2" name="Rectángulo redondeado 1"/>
          <p:cNvSpPr/>
          <p:nvPr/>
        </p:nvSpPr>
        <p:spPr>
          <a:xfrm>
            <a:off x="6829425" y="3857625"/>
            <a:ext cx="1585913" cy="67151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212" y="1078434"/>
            <a:ext cx="9240837" cy="4941365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1700212" y="557217"/>
            <a:ext cx="32035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”</a:t>
            </a:r>
            <a:r>
              <a:rPr lang="en-US" dirty="0" err="1" smtClean="0"/>
              <a:t>Desbloquear</a:t>
            </a:r>
            <a:r>
              <a:rPr lang="en-US" dirty="0" smtClean="0"/>
              <a:t>” al </a:t>
            </a:r>
            <a:r>
              <a:rPr lang="en-US" dirty="0" err="1" smtClean="0"/>
              <a:t>usuario</a:t>
            </a:r>
            <a:r>
              <a:rPr lang="en-US" dirty="0" smtClean="0"/>
              <a:t> SCOTT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496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232</Words>
  <Application>Microsoft Macintosh PowerPoint</Application>
  <PresentationFormat>Panorámica</PresentationFormat>
  <Paragraphs>47</Paragraphs>
  <Slides>12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Courier</vt:lpstr>
      <vt:lpstr>Arial</vt:lpstr>
      <vt:lpstr>Tema de Office</vt:lpstr>
      <vt:lpstr>Lab 1</vt:lpstr>
      <vt:lpstr>Formato de Informe</vt:lpstr>
      <vt:lpstr>Temas a consultar</vt:lpstr>
      <vt:lpstr>Al momento de la instalación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Una vez finalizada la instalación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Lorena Recalde</dc:creator>
  <cp:lastModifiedBy>Lorena Recalde</cp:lastModifiedBy>
  <cp:revision>21</cp:revision>
  <dcterms:created xsi:type="dcterms:W3CDTF">2019-04-04T20:12:45Z</dcterms:created>
  <dcterms:modified xsi:type="dcterms:W3CDTF">2019-04-12T15:24:40Z</dcterms:modified>
</cp:coreProperties>
</file>

<file path=docProps/thumbnail.jpeg>
</file>